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134806519" r:id="rId2"/>
    <p:sldId id="2134806523" r:id="rId3"/>
    <p:sldId id="2134806520" r:id="rId4"/>
    <p:sldId id="2134806522" r:id="rId5"/>
    <p:sldId id="2134806521" r:id="rId6"/>
    <p:sldId id="2134806532" r:id="rId7"/>
    <p:sldId id="2134806528" r:id="rId8"/>
    <p:sldId id="2134806531" r:id="rId9"/>
    <p:sldId id="2134806514" r:id="rId10"/>
    <p:sldId id="2116" r:id="rId11"/>
    <p:sldId id="2134806524" r:id="rId12"/>
    <p:sldId id="2134806525" r:id="rId13"/>
    <p:sldId id="2134806526" r:id="rId14"/>
    <p:sldId id="213480652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820"/>
    <a:srgbClr val="EAC71D"/>
    <a:srgbClr val="B81E2D"/>
    <a:srgbClr val="424242"/>
    <a:srgbClr val="ECECEC"/>
    <a:srgbClr val="000048"/>
    <a:srgbClr val="777777"/>
    <a:srgbClr val="E9C71D"/>
    <a:srgbClr val="2E318E"/>
    <a:srgbClr val="85A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6327" autoAdjust="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>
        <p:guide orient="horz" pos="1584"/>
        <p:guide orient="horz" pos="3480"/>
        <p:guide orient="horz" pos="1968"/>
        <p:guide pos="3840"/>
      </p:guideLst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manickam, Deepa (Cognizant)" userId="bb42f096-1f6c-4e68-afca-74b1bf5f1f63" providerId="ADAL" clId="{A7CAEFC4-F1A9-4478-992F-19C7C76B1080}"/>
    <pc:docChg chg="addSld modSld">
      <pc:chgData name="Rajamanickam, Deepa (Cognizant)" userId="bb42f096-1f6c-4e68-afca-74b1bf5f1f63" providerId="ADAL" clId="{A7CAEFC4-F1A9-4478-992F-19C7C76B1080}" dt="2023-07-13T10:02:55.359" v="23" actId="1076"/>
      <pc:docMkLst>
        <pc:docMk/>
      </pc:docMkLst>
      <pc:sldChg chg="modSp mod">
        <pc:chgData name="Rajamanickam, Deepa (Cognizant)" userId="bb42f096-1f6c-4e68-afca-74b1bf5f1f63" providerId="ADAL" clId="{A7CAEFC4-F1A9-4478-992F-19C7C76B1080}" dt="2023-07-13T10:02:55.359" v="23" actId="1076"/>
        <pc:sldMkLst>
          <pc:docMk/>
          <pc:sldMk cId="508061280" sldId="2134806521"/>
        </pc:sldMkLst>
        <pc:picChg chg="mod">
          <ac:chgData name="Rajamanickam, Deepa (Cognizant)" userId="bb42f096-1f6c-4e68-afca-74b1bf5f1f63" providerId="ADAL" clId="{A7CAEFC4-F1A9-4478-992F-19C7C76B1080}" dt="2023-07-13T10:02:55.359" v="23" actId="1076"/>
          <ac:picMkLst>
            <pc:docMk/>
            <pc:sldMk cId="508061280" sldId="2134806521"/>
            <ac:picMk id="6" creationId="{048ECD42-3D63-E9A3-14A6-E6F62140CE23}"/>
          </ac:picMkLst>
        </pc:picChg>
      </pc:sldChg>
      <pc:sldChg chg="modSp add mod">
        <pc:chgData name="Rajamanickam, Deepa (Cognizant)" userId="bb42f096-1f6c-4e68-afca-74b1bf5f1f63" providerId="ADAL" clId="{A7CAEFC4-F1A9-4478-992F-19C7C76B1080}" dt="2023-07-13T10:02:44.791" v="22" actId="14100"/>
        <pc:sldMkLst>
          <pc:docMk/>
          <pc:sldMk cId="4275410639" sldId="2134806532"/>
        </pc:sldMkLst>
        <pc:spChg chg="mod">
          <ac:chgData name="Rajamanickam, Deepa (Cognizant)" userId="bb42f096-1f6c-4e68-afca-74b1bf5f1f63" providerId="ADAL" clId="{A7CAEFC4-F1A9-4478-992F-19C7C76B1080}" dt="2023-07-13T10:02:44.791" v="22" actId="14100"/>
          <ac:spMkLst>
            <pc:docMk/>
            <pc:sldMk cId="4275410639" sldId="2134806532"/>
            <ac:spMk id="2" creationId="{9371382F-1606-9EEB-2ACF-31704BA2F19D}"/>
          </ac:spMkLst>
        </pc:spChg>
        <pc:spChg chg="mod">
          <ac:chgData name="Rajamanickam, Deepa (Cognizant)" userId="bb42f096-1f6c-4e68-afca-74b1bf5f1f63" providerId="ADAL" clId="{A7CAEFC4-F1A9-4478-992F-19C7C76B1080}" dt="2023-07-13T10:02:32.011" v="1" actId="6549"/>
          <ac:spMkLst>
            <pc:docMk/>
            <pc:sldMk cId="4275410639" sldId="2134806532"/>
            <ac:spMk id="5" creationId="{4A59045B-6277-0404-5321-8B1E2C988B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10016"/>
            <a:ext cx="11131783" cy="82067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335346"/>
            <a:ext cx="1373033" cy="2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8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715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1999680"/>
            <a:ext cx="11131783" cy="1641347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01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1"/>
            <a:ext cx="11222736" cy="44153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2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  <p:sldLayoutId id="2147483819" r:id="rId30"/>
    <p:sldLayoutId id="2147483820" r:id="rId31"/>
    <p:sldLayoutId id="2147483821" r:id="rId32"/>
    <p:sldLayoutId id="2147483822" r:id="rId33"/>
    <p:sldLayoutId id="2147483823" r:id="rId3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14A73-C123-D3A1-1BD8-D16F32A6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2D012-85A1-502A-644E-BC7BF58A3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286A9D-7418-CD4C-E001-5C2655702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Name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3D3C-0D9B-4647-24BA-240CD8D72E3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Team No</a:t>
            </a:r>
            <a:br>
              <a:rPr lang="en-US" dirty="0"/>
            </a:br>
            <a:r>
              <a:rPr lang="en-US" dirty="0"/>
              <a:t>College Name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956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Information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&lt;Any relevant attachment&gt;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2526" y="6306721"/>
            <a:ext cx="1198179" cy="303572"/>
          </a:xfrm>
        </p:spPr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E9BBDFA-016D-49DB-A525-FA524E062330}"/>
              </a:ext>
            </a:extLst>
          </p:cNvPr>
          <p:cNvSpPr txBox="1">
            <a:spLocks/>
          </p:cNvSpPr>
          <p:nvPr/>
        </p:nvSpPr>
        <p:spPr>
          <a:xfrm>
            <a:off x="457199" y="6492240"/>
            <a:ext cx="352097" cy="3657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None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3E075B-3175-45CF-B3C7-FEDF3F5961E3}" type="slidenum">
              <a:rPr lang="en-US" sz="700" smtClean="0"/>
              <a:pPr/>
              <a:t>10</a:t>
            </a:fld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6349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F94AD9-0CE4-2740-5B59-B93FBC8F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D59D5-5C74-F6AB-69E6-D221905F9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911881-411F-16AD-83E3-F2707B590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95AF3-3B00-70B6-50A0-A83B8245F5B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010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C2EB-F45A-E791-213B-B6C57860E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30EBC-3341-FD0B-6DB4-F73C21CC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95BFC-711B-3396-2397-E654E70D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BC5AF-CD2E-63E5-DD6F-8DAF3912B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10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BA63-8348-4296-A5DB-91688E26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9B2F1-24B9-A5C0-EE06-67C0BA93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45B67-B983-DD36-CACD-617C5F7D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3DB39-578A-B59D-B9C5-74FB394B6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2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AA789-7C21-4B7D-A365-885A80FB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E489F-307B-C34B-3FF9-3E94AEBE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E9F92-9B3E-FAD4-4408-E558A8021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19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416E6-FD20-2C91-908B-2C92D0D7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27AC8-4852-18A0-EC46-23673C02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935B5-D594-CD63-5943-D0A4443B8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296" y="4235026"/>
            <a:ext cx="6053322" cy="1332654"/>
          </a:xfrm>
        </p:spPr>
        <p:txBody>
          <a:bodyPr/>
          <a:lstStyle/>
          <a:p>
            <a:r>
              <a:rPr lang="en-US" b="1" dirty="0"/>
              <a:t>Team details</a:t>
            </a:r>
          </a:p>
          <a:p>
            <a:r>
              <a:rPr lang="en-US" dirty="0"/>
              <a:t>Team Name 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Team No -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College Name -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C2F79-98B1-094C-C44C-CCB899A7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427727"/>
              </p:ext>
            </p:extLst>
          </p:nvPr>
        </p:nvGraphicFramePr>
        <p:xfrm>
          <a:off x="809296" y="660400"/>
          <a:ext cx="8680144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036">
                  <a:extLst>
                    <a:ext uri="{9D8B030D-6E8A-4147-A177-3AD203B41FA5}">
                      <a16:colId xmlns:a16="http://schemas.microsoft.com/office/drawing/2014/main" val="1548032804"/>
                    </a:ext>
                  </a:extLst>
                </a:gridCol>
                <a:gridCol w="2170036">
                  <a:extLst>
                    <a:ext uri="{9D8B030D-6E8A-4147-A177-3AD203B41FA5}">
                      <a16:colId xmlns:a16="http://schemas.microsoft.com/office/drawing/2014/main" val="1213948886"/>
                    </a:ext>
                  </a:extLst>
                </a:gridCol>
                <a:gridCol w="2170036">
                  <a:extLst>
                    <a:ext uri="{9D8B030D-6E8A-4147-A177-3AD203B41FA5}">
                      <a16:colId xmlns:a16="http://schemas.microsoft.com/office/drawing/2014/main" val="3417778946"/>
                    </a:ext>
                  </a:extLst>
                </a:gridCol>
                <a:gridCol w="2170036">
                  <a:extLst>
                    <a:ext uri="{9D8B030D-6E8A-4147-A177-3AD203B41FA5}">
                      <a16:colId xmlns:a16="http://schemas.microsoft.com/office/drawing/2014/main" val="34131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 members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faculty mentors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 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81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67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3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95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5B17D-AEF6-6139-FAA9-85576FBC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3314B-2A13-8C8C-5047-A56F1DADB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PROBLEM STATEMENT DETAILING 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2308C-6CB0-B26E-9B21-F6FB71E04F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499616" y="3631350"/>
            <a:ext cx="9930384" cy="254593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the details of the problem statement to describe the scenario you are trying to address – what is the goal you are trying to achieve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 the problem into specific tasks and describe the challenges to overcome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specific measures that represent the outcome?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9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5B17D-AEF6-6139-FAA9-85576FBC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3314B-2A13-8C8C-5047-A56F1DAD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10403"/>
            <a:ext cx="8169317" cy="1579267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2308C-6CB0-B26E-9B21-F6FB71E04F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499616" y="3631350"/>
            <a:ext cx="9930384" cy="254593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are the metrics identified in the problem going to be impacted with the solution?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technology stack would you pick?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Examples: Java/ Angular JS/ Node JS / AWS etc.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a high-level Design of your solution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can be a flow chart or entity relation diagram or data flow diagram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dependencies on external systems in this design?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the limitations?</a:t>
            </a:r>
          </a:p>
        </p:txBody>
      </p:sp>
    </p:spTree>
    <p:extLst>
      <p:ext uri="{BB962C8B-B14F-4D97-AF65-F5344CB8AC3E}">
        <p14:creationId xmlns:p14="http://schemas.microsoft.com/office/powerpoint/2010/main" val="275889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3065-330D-D901-0519-2131D01D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Source code can be stored on GitHub &lt;provide path&gt;</a:t>
            </a:r>
            <a:b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600" b="1" dirty="0">
                <a:solidFill>
                  <a:srgbClr val="00004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Architecture, Source code</a:t>
            </a: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806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7170559" cy="1846659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Architecture Diagram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3065-330D-D901-0519-2131D01D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41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382F-1606-9EEB-2ACF-31704BA2F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0AFE4-7322-D2E8-F5D3-C971C516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93065-330D-D901-0519-2131D01D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045B-6277-0404-5321-8B1E2C988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233" y="3897548"/>
            <a:ext cx="6053322" cy="12954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endParaRPr lang="en-US" sz="1600" dirty="0">
              <a:latin typeface="Calibri" panose="020F050202020403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0" fontAlgn="base" hangingPunct="0">
              <a:spcAft>
                <a:spcPct val="0"/>
              </a:spcAft>
              <a:buClr>
                <a:srgbClr val="6DB33F"/>
              </a:buClr>
              <a:tabLst>
                <a:tab pos="1363099" algn="l"/>
              </a:tabLst>
            </a:pPr>
            <a:r>
              <a:rPr lang="en-US" sz="1600" dirty="0">
                <a:latin typeface="Calibri" panose="020F050202020403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54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F94AD9-0CE4-2740-5B59-B93FBC8F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95AF3-3B00-70B6-50A0-A83B8245F5B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42417" y="1770271"/>
            <a:ext cx="4013178" cy="365125"/>
          </a:xfrm>
        </p:spPr>
        <p:txBody>
          <a:bodyPr/>
          <a:lstStyle/>
          <a:p>
            <a:r>
              <a:rPr lang="en-US" sz="1400" b="1" dirty="0"/>
              <a:t>Mentor connect details (Kindly add the details of the connect had with </a:t>
            </a:r>
            <a:r>
              <a:rPr lang="en-US" sz="1400" b="1"/>
              <a:t>the mentors)</a:t>
            </a:r>
            <a:br>
              <a:rPr lang="en-US" sz="1400" b="1"/>
            </a:br>
            <a:br>
              <a:rPr lang="en-US" sz="1400" b="1"/>
            </a:br>
            <a:endParaRPr lang="en-IN" sz="1400" b="1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04438F-3AFA-7F42-F33B-729C10F1A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25540"/>
              </p:ext>
            </p:extLst>
          </p:nvPr>
        </p:nvGraphicFramePr>
        <p:xfrm>
          <a:off x="934720" y="2433457"/>
          <a:ext cx="10363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72817943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3704862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79400383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595905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of connect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 on the development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Agenda of the meet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3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DD-MM-YY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HH:MM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Meeting agenda on the topic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5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0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5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17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0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9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49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55FCB-FBA5-ED4E-AAF6-496B4259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1AB9D5-E832-44DF-AB0F-03A6D32B7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290</Words>
  <Application>Microsoft Office PowerPoint</Application>
  <PresentationFormat>Widescreen</PresentationFormat>
  <Paragraphs>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Office Theme</vt:lpstr>
      <vt:lpstr>Problem statement</vt:lpstr>
      <vt:lpstr>PowerPoint Presentation</vt:lpstr>
      <vt:lpstr>PROBLEM STATEMENT DETAILING  </vt:lpstr>
      <vt:lpstr>SOLUTION</vt:lpstr>
      <vt:lpstr>SOURCE CODE</vt:lpstr>
      <vt:lpstr>Architecture Diagram</vt:lpstr>
      <vt:lpstr>User Interface</vt:lpstr>
      <vt:lpstr>PowerPoint Presentation</vt:lpstr>
      <vt:lpstr>Thank you</vt:lpstr>
      <vt:lpstr>Additional Information  &lt;Any relevant attachment&gt;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&lt;&lt;Idea Title&gt;&gt;</dc:title>
  <dc:subject/>
  <dc:creator>Nath, Reshmi (Cognizant)</dc:creator>
  <cp:keywords/>
  <dc:description/>
  <cp:lastModifiedBy>R, Sujithra (Cognizant)</cp:lastModifiedBy>
  <cp:revision>33</cp:revision>
  <dcterms:created xsi:type="dcterms:W3CDTF">2022-06-29T03:57:08Z</dcterms:created>
  <dcterms:modified xsi:type="dcterms:W3CDTF">2023-09-08T13:01:16Z</dcterms:modified>
  <cp:category/>
</cp:coreProperties>
</file>